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8" r:id="rId93"/>
    <p:sldId id="349" r:id="rId94"/>
    <p:sldId id="350" r:id="rId95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19E98-7517-471D-84E0-417B81123501}" v="1" dt="2023-02-15T05:01:38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87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95</Words>
  <Application>Microsoft Office PowerPoint</Application>
  <PresentationFormat>사용자 지정</PresentationFormat>
  <Paragraphs>95</Paragraphs>
  <Slides>94</Slides>
  <Notes>94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9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사용자</cp:lastModifiedBy>
  <cp:revision>5</cp:revision>
  <dcterms:created xsi:type="dcterms:W3CDTF">2023-02-13T04:00:21Z</dcterms:created>
  <dcterms:modified xsi:type="dcterms:W3CDTF">2023-02-15T05:01:48Z</dcterms:modified>
</cp:coreProperties>
</file>